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6" r:id="rId46"/>
    <p:sldId id="307" r:id="rId47"/>
    <p:sldId id="290" r:id="rId48"/>
    <p:sldId id="308" r:id="rId49"/>
    <p:sldId id="31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3" r:id="rId68"/>
    <p:sldId id="334" r:id="rId69"/>
    <p:sldId id="342" r:id="rId70"/>
    <p:sldId id="335" r:id="rId71"/>
    <p:sldId id="343" r:id="rId72"/>
    <p:sldId id="336" r:id="rId73"/>
    <p:sldId id="337" r:id="rId74"/>
    <p:sldId id="338" r:id="rId75"/>
    <p:sldId id="339" r:id="rId76"/>
    <p:sldId id="340" r:id="rId77"/>
    <p:sldId id="341" r:id="rId78"/>
    <p:sldId id="344" r:id="rId79"/>
    <p:sldId id="434" r:id="rId80"/>
    <p:sldId id="345" r:id="rId81"/>
    <p:sldId id="349" r:id="rId82"/>
    <p:sldId id="350" r:id="rId83"/>
    <p:sldId id="351" r:id="rId84"/>
    <p:sldId id="346" r:id="rId85"/>
    <p:sldId id="347" r:id="rId86"/>
    <p:sldId id="348" r:id="rId87"/>
    <p:sldId id="352" r:id="rId88"/>
    <p:sldId id="353" r:id="rId89"/>
    <p:sldId id="354" r:id="rId90"/>
    <p:sldId id="355" r:id="rId91"/>
    <p:sldId id="356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415" r:id="rId102"/>
    <p:sldId id="264" r:id="rId103"/>
    <p:sldId id="417" r:id="rId104"/>
    <p:sldId id="423" r:id="rId105"/>
    <p:sldId id="418" r:id="rId106"/>
    <p:sldId id="420" r:id="rId107"/>
    <p:sldId id="422" r:id="rId108"/>
    <p:sldId id="424" r:id="rId109"/>
    <p:sldId id="419" r:id="rId110"/>
    <p:sldId id="425" r:id="rId111"/>
    <p:sldId id="426" r:id="rId112"/>
    <p:sldId id="429" r:id="rId113"/>
    <p:sldId id="428" r:id="rId114"/>
    <p:sldId id="430" r:id="rId115"/>
    <p:sldId id="431" r:id="rId116"/>
    <p:sldId id="432" r:id="rId117"/>
    <p:sldId id="433" r:id="rId118"/>
    <p:sldId id="416" r:id="rId119"/>
    <p:sldId id="435" r:id="rId120"/>
    <p:sldId id="450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51" r:id="rId129"/>
    <p:sldId id="443" r:id="rId130"/>
    <p:sldId id="444" r:id="rId131"/>
    <p:sldId id="445" r:id="rId132"/>
    <p:sldId id="446" r:id="rId133"/>
    <p:sldId id="447" r:id="rId134"/>
    <p:sldId id="452" r:id="rId135"/>
    <p:sldId id="489" r:id="rId136"/>
    <p:sldId id="448" r:id="rId137"/>
    <p:sldId id="449" r:id="rId138"/>
    <p:sldId id="369" r:id="rId139"/>
    <p:sldId id="454" r:id="rId140"/>
    <p:sldId id="455" r:id="rId141"/>
    <p:sldId id="456" r:id="rId142"/>
    <p:sldId id="457" r:id="rId143"/>
    <p:sldId id="458" r:id="rId144"/>
    <p:sldId id="459" r:id="rId145"/>
    <p:sldId id="460" r:id="rId146"/>
    <p:sldId id="461" r:id="rId147"/>
    <p:sldId id="487" r:id="rId148"/>
    <p:sldId id="462" r:id="rId149"/>
    <p:sldId id="463" r:id="rId150"/>
    <p:sldId id="464" r:id="rId151"/>
    <p:sldId id="465" r:id="rId152"/>
    <p:sldId id="466" r:id="rId153"/>
    <p:sldId id="467" r:id="rId154"/>
    <p:sldId id="468" r:id="rId155"/>
    <p:sldId id="469" r:id="rId156"/>
    <p:sldId id="470" r:id="rId157"/>
    <p:sldId id="471" r:id="rId158"/>
    <p:sldId id="472" r:id="rId159"/>
    <p:sldId id="488" r:id="rId160"/>
    <p:sldId id="473" r:id="rId161"/>
    <p:sldId id="474" r:id="rId162"/>
    <p:sldId id="475" r:id="rId163"/>
    <p:sldId id="476" r:id="rId164"/>
    <p:sldId id="297" r:id="rId165"/>
    <p:sldId id="477" r:id="rId166"/>
    <p:sldId id="478" r:id="rId167"/>
    <p:sldId id="479" r:id="rId168"/>
    <p:sldId id="480" r:id="rId169"/>
    <p:sldId id="481" r:id="rId170"/>
    <p:sldId id="482" r:id="rId171"/>
    <p:sldId id="483" r:id="rId172"/>
    <p:sldId id="485" r:id="rId173"/>
    <p:sldId id="484" r:id="rId174"/>
    <p:sldId id="486" r:id="rId175"/>
    <p:sldId id="453" r:id="rId176"/>
    <p:sldId id="370" r:id="rId177"/>
    <p:sldId id="371" r:id="rId178"/>
    <p:sldId id="372" r:id="rId179"/>
    <p:sldId id="373" r:id="rId180"/>
    <p:sldId id="374" r:id="rId181"/>
    <p:sldId id="375" r:id="rId182"/>
    <p:sldId id="376" r:id="rId183"/>
    <p:sldId id="377" r:id="rId184"/>
    <p:sldId id="378" r:id="rId185"/>
    <p:sldId id="285" r:id="rId186"/>
    <p:sldId id="379" r:id="rId187"/>
    <p:sldId id="380" r:id="rId188"/>
    <p:sldId id="381" r:id="rId189"/>
    <p:sldId id="382" r:id="rId190"/>
    <p:sldId id="383" r:id="rId191"/>
    <p:sldId id="384" r:id="rId192"/>
    <p:sldId id="385" r:id="rId193"/>
    <p:sldId id="386" r:id="rId194"/>
    <p:sldId id="387" r:id="rId195"/>
    <p:sldId id="410" r:id="rId196"/>
    <p:sldId id="388" r:id="rId197"/>
    <p:sldId id="389" r:id="rId198"/>
    <p:sldId id="411" r:id="rId199"/>
    <p:sldId id="390" r:id="rId200"/>
    <p:sldId id="391" r:id="rId201"/>
    <p:sldId id="320" r:id="rId202"/>
    <p:sldId id="392" r:id="rId203"/>
    <p:sldId id="393" r:id="rId204"/>
    <p:sldId id="394" r:id="rId205"/>
    <p:sldId id="395" r:id="rId206"/>
    <p:sldId id="396" r:id="rId207"/>
    <p:sldId id="397" r:id="rId208"/>
    <p:sldId id="398" r:id="rId209"/>
    <p:sldId id="399" r:id="rId210"/>
    <p:sldId id="400" r:id="rId211"/>
    <p:sldId id="401" r:id="rId212"/>
    <p:sldId id="402" r:id="rId213"/>
    <p:sldId id="332" r:id="rId214"/>
    <p:sldId id="403" r:id="rId215"/>
    <p:sldId id="412" r:id="rId216"/>
    <p:sldId id="404" r:id="rId217"/>
    <p:sldId id="405" r:id="rId218"/>
    <p:sldId id="413" r:id="rId219"/>
    <p:sldId id="406" r:id="rId220"/>
    <p:sldId id="414" r:id="rId221"/>
    <p:sldId id="407" r:id="rId222"/>
    <p:sldId id="408" r:id="rId223"/>
    <p:sldId id="409" r:id="rId224"/>
    <p:sldId id="490" r:id="rId225"/>
    <p:sldId id="491" r:id="rId226"/>
    <p:sldId id="492" r:id="rId227"/>
    <p:sldId id="493" r:id="rId228"/>
    <p:sldId id="528" r:id="rId229"/>
    <p:sldId id="529" r:id="rId230"/>
    <p:sldId id="494" r:id="rId231"/>
    <p:sldId id="495" r:id="rId232"/>
    <p:sldId id="502" r:id="rId233"/>
    <p:sldId id="497" r:id="rId234"/>
    <p:sldId id="498" r:id="rId235"/>
    <p:sldId id="499" r:id="rId236"/>
    <p:sldId id="500" r:id="rId237"/>
    <p:sldId id="530" r:id="rId238"/>
    <p:sldId id="501" r:id="rId239"/>
    <p:sldId id="531" r:id="rId240"/>
    <p:sldId id="532" r:id="rId241"/>
    <p:sldId id="503" r:id="rId242"/>
    <p:sldId id="504" r:id="rId243"/>
    <p:sldId id="537" r:id="rId244"/>
    <p:sldId id="505" r:id="rId245"/>
    <p:sldId id="506" r:id="rId246"/>
    <p:sldId id="507" r:id="rId247"/>
    <p:sldId id="508" r:id="rId248"/>
    <p:sldId id="533" r:id="rId249"/>
    <p:sldId id="509" r:id="rId250"/>
    <p:sldId id="510" r:id="rId251"/>
    <p:sldId id="511" r:id="rId252"/>
    <p:sldId id="512" r:id="rId253"/>
    <p:sldId id="513" r:id="rId254"/>
    <p:sldId id="514" r:id="rId255"/>
    <p:sldId id="538" r:id="rId256"/>
    <p:sldId id="515" r:id="rId257"/>
    <p:sldId id="516" r:id="rId258"/>
    <p:sldId id="517" r:id="rId259"/>
    <p:sldId id="534" r:id="rId260"/>
    <p:sldId id="518" r:id="rId261"/>
    <p:sldId id="535" r:id="rId262"/>
    <p:sldId id="519" r:id="rId263"/>
    <p:sldId id="536" r:id="rId264"/>
    <p:sldId id="539" r:id="rId265"/>
    <p:sldId id="521" r:id="rId266"/>
    <p:sldId id="522" r:id="rId267"/>
    <p:sldId id="523" r:id="rId268"/>
    <p:sldId id="524" r:id="rId269"/>
    <p:sldId id="525" r:id="rId270"/>
    <p:sldId id="526" r:id="rId271"/>
    <p:sldId id="540" r:id="rId272"/>
    <p:sldId id="546" r:id="rId273"/>
    <p:sldId id="547" r:id="rId274"/>
    <p:sldId id="549" r:id="rId275"/>
    <p:sldId id="550" r:id="rId276"/>
    <p:sldId id="548" r:id="rId277"/>
    <p:sldId id="265" r:id="rId2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5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9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4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9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5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3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6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5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CFF746B-3F6A-4EA8-95E2-F089E3B7F47B}"/>
              </a:ext>
            </a:extLst>
          </p:cNvPr>
          <p:cNvSpPr/>
          <p:nvPr/>
        </p:nvSpPr>
        <p:spPr>
          <a:xfrm>
            <a:off x="7306715" y="3739648"/>
            <a:ext cx="2729914" cy="3751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C897BB1-3112-43F5-B5F9-AB96AEA766B9}"/>
              </a:ext>
            </a:extLst>
          </p:cNvPr>
          <p:cNvSpPr/>
          <p:nvPr/>
        </p:nvSpPr>
        <p:spPr>
          <a:xfrm>
            <a:off x="2536938" y="6564086"/>
            <a:ext cx="1139712" cy="3033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A694B7-4BCB-4043-8D8F-620F2F5B93AD}"/>
              </a:ext>
            </a:extLst>
          </p:cNvPr>
          <p:cNvSpPr/>
          <p:nvPr/>
        </p:nvSpPr>
        <p:spPr>
          <a:xfrm>
            <a:off x="2382473" y="3875714"/>
            <a:ext cx="722677" cy="117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16411"/>
              <a:gd name="adj4" fmla="val -104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4F205B-8BA1-470E-8AD4-C2416FB73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973175"/>
            <a:ext cx="3600450" cy="21240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29939E-2AA4-46F3-AA9C-D9694F6AB368}"/>
              </a:ext>
            </a:extLst>
          </p:cNvPr>
          <p:cNvSpPr/>
          <p:nvPr/>
        </p:nvSpPr>
        <p:spPr>
          <a:xfrm>
            <a:off x="5173900" y="4035212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41A0C5-CDAE-4DA3-8FDC-B451C2F855E6}"/>
              </a:ext>
            </a:extLst>
          </p:cNvPr>
          <p:cNvSpPr/>
          <p:nvPr/>
        </p:nvSpPr>
        <p:spPr>
          <a:xfrm>
            <a:off x="1154127" y="3968100"/>
            <a:ext cx="632728" cy="293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0D9E-4632-4AAB-892C-961F2F014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09" y="2274331"/>
            <a:ext cx="4305300" cy="1257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34258D-55B9-4D1B-8BA1-BD0D77D31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0896" y="3902527"/>
            <a:ext cx="3590925" cy="190500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3207C7D5-A262-4DA4-83A8-A3840D0CDE1F}"/>
              </a:ext>
            </a:extLst>
          </p:cNvPr>
          <p:cNvSpPr/>
          <p:nvPr/>
        </p:nvSpPr>
        <p:spPr>
          <a:xfrm>
            <a:off x="6669248" y="2645227"/>
            <a:ext cx="1958859" cy="341254"/>
          </a:xfrm>
          <a:prstGeom prst="borderCallout1">
            <a:avLst>
              <a:gd name="adj1" fmla="val 65456"/>
              <a:gd name="adj2" fmla="val -149"/>
              <a:gd name="adj3" fmla="val 403559"/>
              <a:gd name="adj4" fmla="val -24980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608DC-7232-4E3F-B995-F41617A60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4725" y="2464255"/>
            <a:ext cx="7285725" cy="41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20B4E-2CC5-4F15-9CAB-85D89103A8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438400"/>
            <a:ext cx="6324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1103" y="2464255"/>
            <a:ext cx="6357994" cy="41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109207"/>
            <a:ext cx="5234071" cy="47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4015</Words>
  <Application>Microsoft Office PowerPoint</Application>
  <PresentationFormat>와이드스크린</PresentationFormat>
  <Paragraphs>2523</Paragraphs>
  <Slides>277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277</vt:i4>
      </vt:variant>
    </vt:vector>
  </HeadingPairs>
  <TitlesOfParts>
    <vt:vector size="28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19-1-5</cp:lastModifiedBy>
  <cp:revision>389</cp:revision>
  <dcterms:created xsi:type="dcterms:W3CDTF">2019-06-18T08:25:44Z</dcterms:created>
  <dcterms:modified xsi:type="dcterms:W3CDTF">2019-06-20T08:45:03Z</dcterms:modified>
</cp:coreProperties>
</file>